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89" r:id="rId2"/>
    <p:sldId id="286" r:id="rId3"/>
    <p:sldId id="820" r:id="rId4"/>
    <p:sldId id="831" r:id="rId5"/>
    <p:sldId id="842" r:id="rId6"/>
    <p:sldId id="833" r:id="rId7"/>
    <p:sldId id="844" r:id="rId8"/>
    <p:sldId id="835" r:id="rId9"/>
    <p:sldId id="836" r:id="rId10"/>
    <p:sldId id="845" r:id="rId11"/>
    <p:sldId id="838" r:id="rId12"/>
    <p:sldId id="839" r:id="rId13"/>
    <p:sldId id="816" r:id="rId14"/>
    <p:sldId id="841" r:id="rId15"/>
    <p:sldId id="821" r:id="rId16"/>
    <p:sldId id="832" r:id="rId17"/>
    <p:sldId id="297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00FF"/>
    <a:srgbClr val="95B8E4"/>
    <a:srgbClr val="038003"/>
    <a:srgbClr val="325B96"/>
    <a:srgbClr val="FFFF03"/>
    <a:srgbClr val="037F00"/>
    <a:srgbClr val="CCFFCC"/>
    <a:srgbClr val="6699FF"/>
    <a:srgbClr val="376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1797" autoAdjust="0"/>
  </p:normalViewPr>
  <p:slideViewPr>
    <p:cSldViewPr snapToGrid="0">
      <p:cViewPr varScale="1">
        <p:scale>
          <a:sx n="102" d="100"/>
          <a:sy n="102" d="100"/>
        </p:scale>
        <p:origin x="81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55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2025/5/26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2025/5/26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8743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1184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2025/5/26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2025/5/26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2025/5/26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2025/5/26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2025/5/26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2025/5/26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2025/5/26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88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000"/>
              </a:lnSpc>
            </a:pP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戒增上學（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三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</a:t>
            </a:r>
            <a:r>
              <a:rPr kumimoji="0" lang="zh-TW" altLang="zh-TW" sz="24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出家戒（</a:t>
            </a:r>
            <a:r>
              <a:rPr kumimoji="0" lang="zh-TW" altLang="en-US" sz="24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下</a:t>
            </a:r>
            <a:r>
              <a:rPr kumimoji="0" lang="zh-TW" altLang="zh-TW" sz="24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）六種修法（上）</a:t>
            </a:r>
            <a:endParaRPr kumimoji="0" lang="en-US" altLang="zh-TW" sz="28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88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2025/5/26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2025/5/26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2025/5/26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2025/5/26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4396305" y="3935141"/>
            <a:ext cx="6962260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戒增上學</a:t>
            </a:r>
            <a:r>
              <a:rPr lang="en-US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(</a:t>
            </a:r>
            <a:r>
              <a:rPr lang="zh-TW" altLang="en-US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三</a:t>
            </a:r>
            <a:r>
              <a:rPr lang="en-US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)</a:t>
            </a:r>
            <a:br>
              <a:rPr lang="en-US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</a:br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六種修法</a:t>
            </a:r>
            <a:r>
              <a:rPr lang="en-US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(</a:t>
            </a:r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上</a:t>
            </a:r>
            <a:r>
              <a:rPr lang="en-US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)</a:t>
            </a: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88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BF348F0-80F2-A867-EE59-1BA9931C6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92" y="937865"/>
            <a:ext cx="11222016" cy="49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79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2AF081F-E43E-EEC8-49A8-4FF247729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1574"/>
            <a:ext cx="12192000" cy="573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681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91D307D-2A9D-F8B4-3E98-68E028391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835" y="590154"/>
            <a:ext cx="9888330" cy="567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85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63B78D6-C5F8-4178-FD7C-648FB6482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70" y="1199839"/>
            <a:ext cx="11707859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06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9E06A90-01A5-F589-7931-B4855B598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42"/>
            <a:ext cx="12192000" cy="667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19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A1025F8A-C371-B14A-4941-F00379304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23" y="478845"/>
            <a:ext cx="11786647" cy="593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218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ACF644C-89AA-3AAC-0494-4AD525863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19" y="498666"/>
            <a:ext cx="10625414" cy="580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66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102252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戒增上學（</a:t>
            </a: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三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出家戒（</a:t>
            </a: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下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六種修法（上）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7DEEAF5-C417-A46D-D7E2-3C79E633D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310" y="1080760"/>
            <a:ext cx="7373379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46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8047184-0E4E-1B8E-F315-B5771AA5A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2507"/>
            <a:ext cx="12192000" cy="595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76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6D6FC4D-DA38-EB7A-7545-79C603A67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54" y="747338"/>
            <a:ext cx="11755491" cy="53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79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1537B7E-C22F-0AD1-910B-4772E2982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65" y="975970"/>
            <a:ext cx="11965070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361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E062434-5163-DC7E-20B7-D70EDC347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9763"/>
            <a:ext cx="12192000" cy="515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32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3F67C2A-0946-A859-A996-4ADCC5853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0063"/>
            <a:ext cx="12192000" cy="369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23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92F4C09-3969-78C9-3B63-4BFA5D55D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7559"/>
            <a:ext cx="12192000" cy="484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54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64472</TotalTime>
  <Words>118</Words>
  <Application>Microsoft Office PowerPoint</Application>
  <PresentationFormat>寬螢幕</PresentationFormat>
  <Paragraphs>25</Paragraphs>
  <Slides>17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5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1804</cp:revision>
  <dcterms:created xsi:type="dcterms:W3CDTF">2023-08-17T10:12:34Z</dcterms:created>
  <dcterms:modified xsi:type="dcterms:W3CDTF">2025-05-26T13:03:34Z</dcterms:modified>
</cp:coreProperties>
</file>